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98" r:id="rId3"/>
    <p:sldId id="306" r:id="rId4"/>
    <p:sldId id="299" r:id="rId5"/>
    <p:sldId id="300" r:id="rId6"/>
    <p:sldId id="303" r:id="rId7"/>
    <p:sldId id="307" r:id="rId8"/>
    <p:sldId id="308" r:id="rId9"/>
    <p:sldId id="305" r:id="rId10"/>
    <p:sldId id="304" r:id="rId11"/>
    <p:sldId id="309" r:id="rId12"/>
    <p:sldId id="310" r:id="rId13"/>
    <p:sldId id="313" r:id="rId14"/>
    <p:sldId id="311" r:id="rId15"/>
    <p:sldId id="312" r:id="rId16"/>
    <p:sldId id="30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4F2122-5934-2359-7EFA-CA866DB3CC0D}" v="500" dt="2023-08-27T10:15:52.582"/>
    <p1510:client id="{45C4EF9F-BEB4-C8C0-77FB-871980E7FC93}" v="28" dt="2023-08-27T13:13:00.597"/>
    <p1510:client id="{6F3117E3-5E51-4420-9A77-FB3B7F86F9EC}" v="1" dt="2023-06-08T06:28:17.8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40" autoAdjust="0"/>
    <p:restoredTop sz="90141" autoAdjust="0"/>
  </p:normalViewPr>
  <p:slideViewPr>
    <p:cSldViewPr snapToGrid="0">
      <p:cViewPr varScale="1">
        <p:scale>
          <a:sx n="77" d="100"/>
          <a:sy n="77" d="100"/>
        </p:scale>
        <p:origin x="81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B5ACF-8E17-4870-8245-4A77F959A756}" type="datetimeFigureOut">
              <a:rPr lang="en-PH" smtClean="0"/>
              <a:t>16/02/2025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71C6D-497D-4CD5-9B94-B8BE6A5DCC3D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289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13100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910461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513467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991787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437357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896990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835882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31161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33324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83612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37606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03043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584878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488519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55152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5686" y="871992"/>
            <a:ext cx="6934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5686" y="3259592"/>
            <a:ext cx="69342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E785-8F7E-46D7-AADC-06732D2B080B}" type="datetime1">
              <a:rPr lang="en-PH" smtClean="0"/>
              <a:t>16/02/2025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50142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6B6A-77BD-4174-8AB7-B488A3834BC1}" type="datetime1">
              <a:rPr lang="en-PH" smtClean="0"/>
              <a:t>16/02/2025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46754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55746-2305-4ED0-9F8A-49242F0E41AB}" type="datetime1">
              <a:rPr lang="en-PH" smtClean="0"/>
              <a:t>16/02/2025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29007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E6D3-0631-4C00-9540-B4B46BC03C25}" type="datetime1">
              <a:rPr lang="en-PH" smtClean="0"/>
              <a:t>16/02/2025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7311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530E-EE7E-440B-A76B-3F58FE0097E2}" type="datetime1">
              <a:rPr lang="en-PH" smtClean="0"/>
              <a:t>16/02/2025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0800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7F67F-F560-479D-ADB8-5F82A2FB1B1F}" type="datetime1">
              <a:rPr lang="en-PH" smtClean="0"/>
              <a:t>16/02/2025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91557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754FC-CC5C-4993-8D44-201EF13BB877}" type="datetime1">
              <a:rPr lang="en-PH" smtClean="0"/>
              <a:t>16/02/2025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31732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6B188-2164-4FD1-92FE-488B39A82370}" type="datetime1">
              <a:rPr lang="en-PH" smtClean="0"/>
              <a:t>16/02/2025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039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8A59-D384-4D57-9A50-A60E3BC91D08}" type="datetime1">
              <a:rPr lang="en-PH" smtClean="0"/>
              <a:t>16/02/2025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8284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F6C3E-4B30-43BE-88DF-892347B02817}" type="datetime1">
              <a:rPr lang="en-PH" smtClean="0"/>
              <a:t>16/02/2025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30359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10C1-ED5A-4905-B885-811C8CEEF1E6}" type="datetime1">
              <a:rPr lang="en-PH" smtClean="0"/>
              <a:t>16/02/2025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16506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537C0-9C3B-4188-A254-F0B717C03E3E}" type="datetime1">
              <a:rPr lang="en-PH" smtClean="0"/>
              <a:t>16/02/2025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78339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642" y="624690"/>
            <a:ext cx="7079146" cy="3273867"/>
          </a:xfrm>
        </p:spPr>
        <p:txBody>
          <a:bodyPr>
            <a:normAutofit/>
          </a:bodyPr>
          <a:lstStyle/>
          <a:p>
            <a:br>
              <a:rPr lang="en-PH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PH" sz="4800" b="1" dirty="0">
                <a:solidFill>
                  <a:schemeClr val="bg1"/>
                </a:solidFill>
                <a:latin typeface="Arial"/>
                <a:cs typeface="Arial"/>
              </a:rPr>
              <a:t>Experiment 5: </a:t>
            </a:r>
            <a:br>
              <a:rPr lang="en-PH" sz="4800" b="1" dirty="0">
                <a:solidFill>
                  <a:schemeClr val="bg1"/>
                </a:solidFill>
                <a:latin typeface="Arial"/>
                <a:cs typeface="Arial"/>
              </a:rPr>
            </a:br>
            <a:r>
              <a:rPr lang="en-US" sz="4800" b="1" dirty="0">
                <a:solidFill>
                  <a:schemeClr val="bg1"/>
                </a:solidFill>
                <a:latin typeface="Arial"/>
                <a:cs typeface="Arial"/>
              </a:rPr>
              <a:t>Real-Time Clock</a:t>
            </a:r>
            <a:endParaRPr lang="en-PH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335642" y="4640387"/>
            <a:ext cx="10515600" cy="13930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PH" sz="2400" dirty="0">
                <a:solidFill>
                  <a:schemeClr val="bg1"/>
                </a:solidFill>
                <a:latin typeface="Arial"/>
                <a:cs typeface="Arial"/>
              </a:rPr>
              <a:t>Navarro, Rod Geryk C.</a:t>
            </a:r>
            <a:endParaRPr lang="en-PH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PH" sz="2400" dirty="0">
                <a:solidFill>
                  <a:schemeClr val="bg1"/>
                </a:solidFill>
                <a:latin typeface="Arial"/>
                <a:cs typeface="Arial"/>
              </a:rPr>
              <a:t>CPE161P-4– C1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  <a:latin typeface="Arial"/>
              <a:cs typeface="Arial"/>
            </a:endParaRPr>
          </a:p>
          <a:p>
            <a:pPr marL="0" indent="0">
              <a:buNone/>
            </a:pPr>
            <a:endParaRPr lang="en-PH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625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00735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Final Output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938BF5-085D-4C48-A684-F93D91545B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086" y="1184495"/>
            <a:ext cx="7828722" cy="440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534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00735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Final Output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E784C8-DA07-437B-96A0-7F662C1D47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417" y="1086089"/>
            <a:ext cx="8627165" cy="485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5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00735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Final Output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375EA6-197D-4F97-B57C-06DA6E4EF4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191" y="1037944"/>
            <a:ext cx="8776253" cy="493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273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00735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Final Output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1E4261-2417-4FCC-B6EA-DF32C03C874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765" y="1086089"/>
            <a:ext cx="8587410" cy="483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00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00735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Final Output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ACF4AB-230C-40B7-98BE-788032EE4F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774" y="1086089"/>
            <a:ext cx="8472100" cy="476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549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00735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Final Output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A9D288-D40D-401E-9901-7C96B31C42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42" y="1023826"/>
            <a:ext cx="8591915" cy="483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402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9C8AD06-0E37-F469-248A-EB405EBA2D3E}"/>
              </a:ext>
            </a:extLst>
          </p:cNvPr>
          <p:cNvSpPr txBox="1">
            <a:spLocks/>
          </p:cNvSpPr>
          <p:nvPr/>
        </p:nvSpPr>
        <p:spPr>
          <a:xfrm>
            <a:off x="335642" y="624690"/>
            <a:ext cx="7079146" cy="32738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b="1" dirty="0">
                <a:solidFill>
                  <a:schemeClr val="bg1"/>
                </a:solidFill>
                <a:latin typeface="Arial"/>
                <a:cs typeface="Arial"/>
              </a:rPr>
              <a:t>THANK YOU!</a:t>
            </a:r>
            <a:endParaRPr lang="en-US" dirty="0">
              <a:solidFill>
                <a:schemeClr val="bg1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6849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43412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OBJECTIVES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FAFF9-6817-F728-FFBD-75B71FEADCF2}"/>
              </a:ext>
            </a:extLst>
          </p:cNvPr>
          <p:cNvSpPr txBox="1"/>
          <p:nvPr/>
        </p:nvSpPr>
        <p:spPr>
          <a:xfrm>
            <a:off x="344311" y="1249680"/>
            <a:ext cx="11510995" cy="39018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cs typeface="Arial"/>
              </a:rPr>
              <a:t>1. To demonstrate how a real-time clock works (hours-minutes-seconds).</a:t>
            </a:r>
          </a:p>
          <a:p>
            <a:pPr>
              <a:lnSpc>
                <a:spcPct val="150000"/>
              </a:lnSpc>
            </a:pPr>
            <a:endParaRPr lang="en-US" sz="2400" dirty="0">
              <a:cs typeface="Arial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cs typeface="Arial"/>
              </a:rPr>
              <a:t>2. To be able apply what you have learned in logic circuits and switching theory, microprocessors, and CPE160P.</a:t>
            </a:r>
          </a:p>
          <a:p>
            <a:pPr>
              <a:lnSpc>
                <a:spcPct val="150000"/>
              </a:lnSpc>
            </a:pPr>
            <a:endParaRPr lang="en-US" sz="2400" dirty="0">
              <a:cs typeface="Arial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cs typeface="Arial"/>
              </a:rPr>
              <a:t>3. To be able to apply real-time embedded system using </a:t>
            </a:r>
            <a:r>
              <a:rPr lang="en-US" sz="2400" dirty="0" err="1">
                <a:cs typeface="Arial"/>
              </a:rPr>
              <a:t>arduino</a:t>
            </a:r>
            <a:r>
              <a:rPr lang="en-US" sz="2400" dirty="0">
                <a:cs typeface="Arial"/>
              </a:rPr>
              <a:t> kit.</a:t>
            </a:r>
          </a:p>
          <a:p>
            <a:pPr>
              <a:lnSpc>
                <a:spcPct val="150000"/>
              </a:lnSpc>
            </a:pPr>
            <a:endParaRPr lang="en-US" sz="24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0698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187579"/>
            <a:ext cx="12046226" cy="4651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DISCUSSION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E7FE243-710A-4CEA-A2E6-0138BCC38A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240" y="798815"/>
            <a:ext cx="11697745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This Arduino-based digital clock displays hours and minutes on a 4-digit 7-segment display and seconds on a 16x2 I2C LCD. It tracks time using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millis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updating seconds every second and minutes every 60 seconds. Hours follow a 12-hour format.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The 7-segment display uses multiplexing for efficient digit control, while the LCD updates seconds in real-time. Functions handle time increments and display updates.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Possible Improvements: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Adding buttons for manual time adjustment, an AM/PM indicator, and EEPROM storage for power-loss retention.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988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8232" y="1364526"/>
            <a:ext cx="11764617" cy="4246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MATERIALS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FAFF9-6817-F728-FFBD-75B71FEADCF2}"/>
              </a:ext>
            </a:extLst>
          </p:cNvPr>
          <p:cNvSpPr txBox="1"/>
          <p:nvPr/>
        </p:nvSpPr>
        <p:spPr>
          <a:xfrm>
            <a:off x="239151" y="1364526"/>
            <a:ext cx="9163879" cy="227754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262626"/>
                </a:solidFill>
              </a:rPr>
              <a:t>Arduino Uno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262626"/>
                </a:solidFill>
              </a:rPr>
              <a:t>4-digit Seven Segment Display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262626"/>
                </a:solidFill>
              </a:rPr>
              <a:t>Liquid Crystal Display (LCD)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262626"/>
                </a:solidFill>
              </a:rPr>
              <a:t>4 pcs 1k Resistors 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262626"/>
                </a:solidFill>
                <a:cs typeface="Arial"/>
              </a:rPr>
              <a:t>Laptop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262626"/>
              </a:solidFill>
              <a:cs typeface="Arial"/>
            </a:endParaRPr>
          </a:p>
          <a:p>
            <a:endParaRPr lang="en-PH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5243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43412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PROCEDURE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FAFF9-6817-F728-FFBD-75B71FEADCF2}"/>
              </a:ext>
            </a:extLst>
          </p:cNvPr>
          <p:cNvSpPr txBox="1"/>
          <p:nvPr/>
        </p:nvSpPr>
        <p:spPr>
          <a:xfrm>
            <a:off x="457201" y="1515672"/>
            <a:ext cx="11449878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en-PH" sz="2400" dirty="0">
                <a:cs typeface="Arial"/>
              </a:rPr>
              <a:t>Create a working real-time clock using Arduino.</a:t>
            </a:r>
          </a:p>
          <a:p>
            <a:pPr marL="342900" indent="-342900">
              <a:buAutoNum type="arabicPeriod"/>
            </a:pPr>
            <a:endParaRPr lang="en-PH" sz="2400" dirty="0">
              <a:cs typeface="Arial"/>
            </a:endParaRPr>
          </a:p>
          <a:p>
            <a:pPr marL="342900" indent="-342900">
              <a:buAutoNum type="arabicPeriod"/>
            </a:pPr>
            <a:r>
              <a:rPr lang="en-PH" sz="2400" dirty="0">
                <a:cs typeface="Arial"/>
              </a:rPr>
              <a:t>To demonstrate the usage of 4-digit seven segment display, and LCD.</a:t>
            </a:r>
          </a:p>
          <a:p>
            <a:pPr marL="342900" indent="-342900">
              <a:buAutoNum type="arabicPeriod"/>
            </a:pPr>
            <a:endParaRPr lang="en-PH" sz="2400" dirty="0">
              <a:cs typeface="Arial"/>
            </a:endParaRPr>
          </a:p>
          <a:p>
            <a:pPr marL="342900" indent="-342900">
              <a:buAutoNum type="arabicPeriod"/>
            </a:pPr>
            <a:r>
              <a:rPr lang="en-PH" sz="2400" dirty="0">
                <a:cs typeface="Arial"/>
              </a:rPr>
              <a:t>Debug the code.</a:t>
            </a:r>
          </a:p>
          <a:p>
            <a:endParaRPr lang="en-PH" sz="24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7760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68309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PROCEDURE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34C296-07DB-451A-A68E-653991354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151" y="1306047"/>
            <a:ext cx="9213574" cy="410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265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68309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PROCEDURE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3B832F-7EEC-406A-9364-563FA18C8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69" y="1154057"/>
            <a:ext cx="8975036" cy="439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69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68309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D064B9-1BC0-410B-9402-3D715CA0D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253" y="1032964"/>
            <a:ext cx="3812494" cy="49235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CD7F7B-378E-4326-9C3E-8E4ACAD4D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713" y="1032964"/>
            <a:ext cx="4643225" cy="4923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083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71986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D71497-BCB9-4DD9-BCA4-C1DC5DE8A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8070" y="989941"/>
            <a:ext cx="3727173" cy="48781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7D1487-B3D1-4C5F-A4E2-BB8D034256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4633" y="1021153"/>
            <a:ext cx="3973361" cy="487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148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U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-tayo169.potx" id="{4D8875F1-3FD9-46C6-81DA-AEDC94C3D9E8}" vid="{AC10C5D0-1DAB-4676-AB73-B7EE58CCF79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MU-tayo169</Template>
  <TotalTime>9788</TotalTime>
  <Words>239</Words>
  <Application>Microsoft Office PowerPoint</Application>
  <PresentationFormat>Widescreen</PresentationFormat>
  <Paragraphs>56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Arial Unicode MS</vt:lpstr>
      <vt:lpstr>Calibri</vt:lpstr>
      <vt:lpstr>Tahoma</vt:lpstr>
      <vt:lpstr>Office Theme</vt:lpstr>
      <vt:lpstr> Experiment 5:  Real-Time Clock</vt:lpstr>
      <vt:lpstr>OBJECTIVES</vt:lpstr>
      <vt:lpstr>DISCUSSION</vt:lpstr>
      <vt:lpstr>MATERIALS</vt:lpstr>
      <vt:lpstr>PROCEDURE</vt:lpstr>
      <vt:lpstr>PROCEDURE</vt:lpstr>
      <vt:lpstr>PROCEDURE</vt:lpstr>
      <vt:lpstr>CODE</vt:lpstr>
      <vt:lpstr>CODE</vt:lpstr>
      <vt:lpstr>Final Output</vt:lpstr>
      <vt:lpstr>Final Output</vt:lpstr>
      <vt:lpstr>Final Output</vt:lpstr>
      <vt:lpstr>Final Output</vt:lpstr>
      <vt:lpstr>Final Output</vt:lpstr>
      <vt:lpstr>Final Output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Melissa Martin</dc:creator>
  <cp:lastModifiedBy>Rod Geryk C. Navarro</cp:lastModifiedBy>
  <cp:revision>243</cp:revision>
  <dcterms:created xsi:type="dcterms:W3CDTF">2020-07-20T04:11:13Z</dcterms:created>
  <dcterms:modified xsi:type="dcterms:W3CDTF">2025-02-16T09:10:44Z</dcterms:modified>
</cp:coreProperties>
</file>

<file path=docProps/thumbnail.jpeg>
</file>